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4"/>
  </p:notesMasterIdLst>
  <p:sldIdLst>
    <p:sldId id="859" r:id="rId2"/>
    <p:sldId id="860" r:id="rId3"/>
    <p:sldId id="861" r:id="rId4"/>
    <p:sldId id="862" r:id="rId5"/>
    <p:sldId id="863" r:id="rId6"/>
    <p:sldId id="864" r:id="rId7"/>
    <p:sldId id="865" r:id="rId8"/>
    <p:sldId id="866" r:id="rId9"/>
    <p:sldId id="867" r:id="rId10"/>
    <p:sldId id="868" r:id="rId11"/>
    <p:sldId id="869" r:id="rId12"/>
    <p:sldId id="870" r:id="rId13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8F6FD"/>
    <a:srgbClr val="39B97A"/>
    <a:srgbClr val="1EB26A"/>
    <a:srgbClr val="E3F2E7"/>
    <a:srgbClr val="FF0000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51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923330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36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英语完形填空与阅读理解 八年级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2025/9/13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smtClean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第四部分</a:t>
            </a: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　实战演练篇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实战训练</a:t>
            </a: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　</a:t>
            </a:r>
            <a:r>
              <a:rPr lang="en-US" altLang="zh-CN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4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词义猜测题。根据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“Well, Pete. I think it’s a shame that you feel that way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及对话内容可知，皮特认为隐藏才能是荒谬的。因此画线词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“ridiculous”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在这里的意思是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愚蠢的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，与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“silly”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同义。故选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18805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247317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Which is TRUE according to the conversation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Pete is good at design.	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Pete thinks the book useless.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Debbie goes to show herself.	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Debbie judges the book by its cover.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135280" y="928972"/>
            <a:ext cx="49244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/>
              <a:t>B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093338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推理判断题。根据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“‘You’re excellent at design and at manual things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’ Me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I’m not excellent at all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just goes to show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可推断，皮特不认为自己在设计和手工方面很优秀，因此他认为这本书没有价值。故选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3467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6574" y="778955"/>
            <a:ext cx="11377264" cy="145094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0590" y="2358218"/>
            <a:ext cx="3024336" cy="790377"/>
          </a:xfrm>
          <a:prstGeom prst="rect">
            <a:avLst/>
          </a:prstGeom>
        </p:spPr>
      </p:pic>
      <p:sp>
        <p:nvSpPr>
          <p:cNvPr id="7" name="内容占位符 1"/>
          <p:cNvSpPr>
            <a:spLocks noGrp="1"/>
          </p:cNvSpPr>
          <p:nvPr>
            <p:ph idx="1"/>
          </p:nvPr>
        </p:nvSpPr>
        <p:spPr>
          <a:xfrm>
            <a:off x="360854" y="2348880"/>
            <a:ext cx="11485848" cy="175432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</a:t>
            </a:r>
            <a:r>
              <a:rPr lang="zh-CN" altLang="zh-CN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是一则关于黛比和皮特讨论一本书的对话</a:t>
            </a:r>
            <a:r>
              <a:rPr lang="zh-CN" altLang="zh-CN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内容占位符 2"/>
          <p:cNvSpPr txBox="1">
            <a:spLocks/>
          </p:cNvSpPr>
          <p:nvPr/>
        </p:nvSpPr>
        <p:spPr bwMode="auto">
          <a:xfrm>
            <a:off x="360854" y="3886926"/>
            <a:ext cx="11485848" cy="8181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eaLnBrk="1" hangingPunct="0">
              <a:spcAft>
                <a:spcPts val="0"/>
              </a:spcAf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潍坊中考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52972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02918" y="908720"/>
            <a:ext cx="8343784" cy="4247317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Pete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Good book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Debbie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Yeah, it is, and at the same time it 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helps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 find out more about yourself.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Pete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Oh, one of those. I never read that kind of thing. It’s not worth it.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5718" y="1267605"/>
            <a:ext cx="3015192" cy="18610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7235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90931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Debbie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No, sometimes they’re really good. 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questionnaire, for example. It’s about 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your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hidden talents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才能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Pete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Hidden talents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That’s </a:t>
            </a:r>
            <a:r>
              <a:rPr lang="en-US" altLang="zh-CN" b="1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ridiculous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Debbie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Well, Pete. I think it’s a shame that you feel that way.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Pete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Well, OK. Let me have a look.</a:t>
            </a:r>
            <a:endParaRPr lang="zh-CN" altLang="en-US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29396" y="1052736"/>
            <a:ext cx="2777594" cy="21633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5866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926854" y="746120"/>
            <a:ext cx="8919848" cy="4147739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Pete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Sorry, Debbie.It’s no good.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Debbie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Why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Pete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says, “You’re excellent at design and 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manual things.” Me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I’m not excellent at all. It just goes to show.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8582" y="1340768"/>
            <a:ext cx="2331911" cy="25742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4864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142878" y="746120"/>
            <a:ext cx="8712968" cy="341632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Debbie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What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That school doesn’t help you discover your real talent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 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Pete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No, that you can’t judge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判断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book by its cover.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8582" y="985360"/>
            <a:ext cx="2467786" cy="2937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7564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247317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Debbie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 reading a book about how to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choose a book	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make a questionnaire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discover the hidden talents	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D.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 excellent at manual things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097776" y="934598"/>
            <a:ext cx="51809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/>
              <a:t>C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803874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推理判断题。根据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No, sometimes they’re really good. This questionnaire, for example. It’s about your hidden talents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才能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可知，黛比正在阅读一本关于如何发现隐藏才能的书。故选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20100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978735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does the underlined word “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ridiculous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in Picture 2 probably mean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742950" indent="-742950" hangingPunct="0">
              <a:spcAft>
                <a:spcPts val="0"/>
              </a:spcAft>
              <a:buAutoNum type="alphaUcPeriod"/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Silly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	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742950" indent="-742950" hangingPunct="0">
              <a:spcAft>
                <a:spcPts val="0"/>
              </a:spcAft>
              <a:buAutoNum type="alphaUcPeriod"/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Harmful.	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Fantastic.	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Interesting.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089150" y="934598"/>
            <a:ext cx="51809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/>
              <a:t>A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918581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B0F0"/>
          </a:solidFill>
          <a:prstDash val="dash"/>
          <a:miter lim="800000"/>
        </a:ln>
      </a:spPr>
      <a:bodyPr vert="horz" wrap="squar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833</TotalTime>
  <Words>386</Words>
  <Application>Microsoft Office PowerPoint</Application>
  <PresentationFormat>自定义</PresentationFormat>
  <Paragraphs>41</Paragraphs>
  <Slides>12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21" baseType="lpstr">
      <vt:lpstr>仿宋</vt:lpstr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微软用户</cp:lastModifiedBy>
  <cp:revision>784</cp:revision>
  <dcterms:created xsi:type="dcterms:W3CDTF">2020-11-06T05:24:00Z</dcterms:created>
  <dcterms:modified xsi:type="dcterms:W3CDTF">2025-09-13T09:53:07Z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